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8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5E796-EA1C-4803-906A-4A9276103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615521-FB60-47C3-8558-4688EBD38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B8460-FA7E-4973-976F-FC65A341F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7E199-FCC9-45BD-903A-449B70F2D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629982-B28E-45FD-A0AA-3BE69304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1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FA549-F1A1-4E39-A637-181C8CE8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A8876B-670B-4E45-8169-263AAF719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093D18-7563-4CFF-9D92-3F5BCCB3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B52BF-B9CE-4868-9C59-F4A600148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7DDE2-BDFE-47E6-B0CB-D2FA89A6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177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13570-B7AF-4A00-82DE-453BBD91D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2E0E79-C57B-4EF5-98EE-4F7F9DA3C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4FF569-EB80-4395-BD54-93BB5C2B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CA352-8972-4E43-91B2-95B2DB34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3652D-46E6-4D80-9ED0-28228572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45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38C27-E1D1-44D3-BB68-033C0F95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5A144E-98E9-402E-AD0B-1BAB948FE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F11AE-B2F2-4770-BF70-C5F89DC5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A5F40-669A-4BE2-8184-F37226FE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BE1E3-78AA-481D-99B0-3983424B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76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63260-F9F0-420D-BF24-4DF84FCC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3BF8D0-FA94-4D48-A409-6C75466DD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E14E2-E9D8-41D6-B431-C82DF46E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FF38D1-B726-4E06-9077-6CA37C74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23D75-CAAE-45E4-89A8-2FD28CEF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2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2A9E0-DFCF-4748-8C56-702E05BA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8FA60-CFCC-4C38-9B24-47852B97B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2FF6EA-28B5-4AAB-BE2E-DA4127003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5BAC49-BFD9-4FF5-8C51-A06D915A3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05F8C-78BD-4C95-B028-9BF231835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A00393-46D6-4564-B694-1B719651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6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A918B-E02E-438A-AB1C-EA903BB1E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4A8990-AB91-48BE-B72F-062DE46AE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898B21-AB6F-49C5-89D5-0E2F4C7EA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6450DC-C783-4168-9256-7FCC73690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F0C04-9D63-44FA-B826-090CB70E7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F32CCD-90C2-43E6-9C1C-B805D7F9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5D730F-AED0-4D79-BA07-529A87F9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0327-041F-48E9-BEFF-92C3D2F2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0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0193B-F9BC-4FFC-95C7-9D70CB3A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E66F6A-E614-4A30-9829-C368987E1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49E7D9-E394-4631-A50C-4F3C2FC6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D1F40C-661D-498E-BD99-A0577EC0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072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45DF69-FA15-4E39-AFC4-84501E15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4DFC01-136D-44B7-A137-F6064520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2DC24-9EDD-4F01-89A8-5A04E79F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06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44DC1-86B3-4CD7-8F3A-A1AAEDC0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4EBAD-964F-4464-86E5-9372D9CA8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86C87C-5A26-47DC-8381-79F1370D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9CA732-9A31-4224-A60A-6A8174C3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F99AF7-2A4C-42CE-A0B1-F51848BD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083C54-8304-4EA2-89FE-F55FF7F02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8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68BB6-E244-4E14-9611-8D671239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5CEFA8-F5B2-4B58-9F01-5E1DE8E5C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6319E3-1909-4488-84C0-13C78F86F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B424AD-313F-4A38-B606-3519037F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E840A2-9C8D-42BF-B728-C2DCC776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74BC07-1009-48B3-8861-27D8772C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2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22EBCD-E652-454F-A993-0C100C47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CD24FA-7BA3-42C3-B10A-5F6290B73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331DE-8977-4A24-B29C-309779A01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55016-6F79-407A-999E-55C775C86D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F1A7F-AD3E-4729-9C47-31EDBDD40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ED6B2-A285-4DBA-AC60-3230D4908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DCC8B-A916-4439-B775-AF9091DF9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20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B0E29E-4D2C-43A4-BCF2-19B34B8C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579" y="3312459"/>
            <a:ext cx="5249915" cy="29561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FEB7C87-3084-4CFD-AE18-05D7B721CE18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POWER BI 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40754-C86C-48E3-9471-C3EE98E31DD5}"/>
              </a:ext>
            </a:extLst>
          </p:cNvPr>
          <p:cNvSpPr txBox="1"/>
          <p:nvPr/>
        </p:nvSpPr>
        <p:spPr>
          <a:xfrm>
            <a:off x="986118" y="1709519"/>
            <a:ext cx="91855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많은 데이터에서 무언가를 발견하고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그것을 통해 효과적인 의사 결정하기 위해 데이터 분석이 필요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</a:rPr>
              <a:t>전문가뿐만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 아니라 실무자도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Power BI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를 활용하여 손쉽게 데이터를 시각화 및 분석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데이터에서 인사이트를 파악하여 효과적인 의사 결정을 할 수 있도록 도와주는 클라우드 데이터 분석 서비스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클라우드 기반의 비즈니스 분석 서비스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세트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시각화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보고서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대시보드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앱</a:t>
            </a:r>
          </a:p>
        </p:txBody>
      </p:sp>
    </p:spTree>
    <p:extLst>
      <p:ext uri="{BB962C8B-B14F-4D97-AF65-F5344CB8AC3E}">
        <p14:creationId xmlns:p14="http://schemas.microsoft.com/office/powerpoint/2010/main" val="2275178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E0C34E-EDD7-4489-B774-A5D380684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E08C368-6869-4565-83C5-BE4FB82A23B1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쿼리 설정에서 값 바꾸기</a:t>
            </a:r>
          </a:p>
        </p:txBody>
      </p:sp>
    </p:spTree>
    <p:extLst>
      <p:ext uri="{BB962C8B-B14F-4D97-AF65-F5344CB8AC3E}">
        <p14:creationId xmlns:p14="http://schemas.microsoft.com/office/powerpoint/2010/main" val="422113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632AB5-7FF2-435A-8E84-8669D2A1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9C1B47-877E-4F0D-9DF9-6CA71E8CBB2C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열 병합</a:t>
            </a:r>
          </a:p>
        </p:txBody>
      </p:sp>
    </p:spTree>
    <p:extLst>
      <p:ext uri="{BB962C8B-B14F-4D97-AF65-F5344CB8AC3E}">
        <p14:creationId xmlns:p14="http://schemas.microsoft.com/office/powerpoint/2010/main" val="141031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996ECB-A2D1-4259-BBFF-C6F0E346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7EDA70-BB8A-423C-975F-71276364CE66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추출하기</a:t>
            </a:r>
          </a:p>
        </p:txBody>
      </p:sp>
    </p:spTree>
    <p:extLst>
      <p:ext uri="{BB962C8B-B14F-4D97-AF65-F5344CB8AC3E}">
        <p14:creationId xmlns:p14="http://schemas.microsoft.com/office/powerpoint/2010/main" val="670936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087723-3AE0-48CC-A71B-9EB9A5E0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A56C62-B6A6-4643-B1BE-DE1F2096A03D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추출하기 </a:t>
            </a:r>
            <a:r>
              <a:rPr lang="en-US" altLang="ko-KR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38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EE5FAB-6322-4CA3-AD20-F6E3F492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C91D9D-595B-42B1-82F1-D19A9FEBA732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필드 이름 바꾸기</a:t>
            </a:r>
          </a:p>
        </p:txBody>
      </p:sp>
    </p:spTree>
    <p:extLst>
      <p:ext uri="{BB962C8B-B14F-4D97-AF65-F5344CB8AC3E}">
        <p14:creationId xmlns:p14="http://schemas.microsoft.com/office/powerpoint/2010/main" val="54560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171035-9CD4-49DE-9C63-A72A8212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C6A649-EAED-428C-9A9A-C0F30FA03D73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필드 삭제</a:t>
            </a:r>
          </a:p>
        </p:txBody>
      </p:sp>
    </p:spTree>
    <p:extLst>
      <p:ext uri="{BB962C8B-B14F-4D97-AF65-F5344CB8AC3E}">
        <p14:creationId xmlns:p14="http://schemas.microsoft.com/office/powerpoint/2010/main" val="287922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29BF25-7886-4E03-8A67-9DF5B6DE8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EE7A07A-5865-4699-9DAE-56BB508CEF82}"/>
              </a:ext>
            </a:extLst>
          </p:cNvPr>
          <p:cNvSpPr/>
          <p:nvPr/>
        </p:nvSpPr>
        <p:spPr>
          <a:xfrm>
            <a:off x="7562850" y="331694"/>
            <a:ext cx="3741644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형식 바꾸기</a:t>
            </a:r>
          </a:p>
        </p:txBody>
      </p:sp>
    </p:spTree>
    <p:extLst>
      <p:ext uri="{BB962C8B-B14F-4D97-AF65-F5344CB8AC3E}">
        <p14:creationId xmlns:p14="http://schemas.microsoft.com/office/powerpoint/2010/main" val="338769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788A7-8F05-47E8-9B75-BBFE512C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BC58D82-9EA3-47ED-8DEB-858F13E13B90}"/>
              </a:ext>
            </a:extLst>
          </p:cNvPr>
          <p:cNvSpPr/>
          <p:nvPr/>
        </p:nvSpPr>
        <p:spPr>
          <a:xfrm>
            <a:off x="7562850" y="331694"/>
            <a:ext cx="3741644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형식 바꾸기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357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031659-F901-48BE-980F-1052EE0F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6D4C7BE-5274-4D88-8EFC-29596C07D919}"/>
              </a:ext>
            </a:extLst>
          </p:cNvPr>
          <p:cNvSpPr/>
          <p:nvPr/>
        </p:nvSpPr>
        <p:spPr>
          <a:xfrm>
            <a:off x="7562850" y="331694"/>
            <a:ext cx="3741644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형식 바꾸기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410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BBD82E-3E70-48C4-85BC-C5742533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6132DDC-6269-4E4E-B3C8-73FE76641048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보고서 뷰에서 숨기기</a:t>
            </a:r>
          </a:p>
        </p:txBody>
      </p:sp>
    </p:spTree>
    <p:extLst>
      <p:ext uri="{BB962C8B-B14F-4D97-AF65-F5344CB8AC3E}">
        <p14:creationId xmlns:p14="http://schemas.microsoft.com/office/powerpoint/2010/main" val="220753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E30571-4C80-4742-A73F-B87A278A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142" y="2287682"/>
            <a:ext cx="5305352" cy="26201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B31CC1-D683-421E-B6D0-E0D9273B94C2}"/>
              </a:ext>
            </a:extLst>
          </p:cNvPr>
          <p:cNvSpPr/>
          <p:nvPr/>
        </p:nvSpPr>
        <p:spPr>
          <a:xfrm>
            <a:off x="986118" y="331694"/>
            <a:ext cx="1972235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그래프 형식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91141-53ED-449F-A8DE-7D43085F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18" y="2287682"/>
            <a:ext cx="4714875" cy="26201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B62080-A991-4475-A008-F364B6BFE907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가져오기 </a:t>
            </a:r>
            <a:r>
              <a:rPr lang="en-US" altLang="ko-KR" dirty="0"/>
              <a:t>(DB, Excel)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08B7A-C927-459D-8526-1B9557B7B082}"/>
              </a:ext>
            </a:extLst>
          </p:cNvPr>
          <p:cNvSpPr txBox="1"/>
          <p:nvPr/>
        </p:nvSpPr>
        <p:spPr>
          <a:xfrm>
            <a:off x="2471361" y="507906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테이블 형식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B5884-BAEA-4E63-BCF2-887AAD9E77F3}"/>
              </a:ext>
            </a:extLst>
          </p:cNvPr>
          <p:cNvSpPr txBox="1"/>
          <p:nvPr/>
        </p:nvSpPr>
        <p:spPr>
          <a:xfrm>
            <a:off x="7779624" y="507906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그래프 형식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2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B8A27E-827D-41B8-BED3-53AB97493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EB62DD-3AE3-434D-8F6C-2CFA82A3C181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</a:t>
            </a:r>
            <a:r>
              <a:rPr lang="en-US" altLang="ko-KR" dirty="0"/>
              <a:t>URL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852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401076-9A40-482F-9ED3-DAA76F44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7DFA423-5A17-422A-B690-0E8E6A384C6A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</a:t>
            </a:r>
            <a:r>
              <a:rPr lang="en-US" altLang="ko-KR" dirty="0"/>
              <a:t>URL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238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9DFC15-70E8-43C5-9C5D-8CD6401F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0F5722-B623-4E2C-BF29-8FBBFE27BCC2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열 기준 정렬</a:t>
            </a:r>
          </a:p>
        </p:txBody>
      </p:sp>
    </p:spTree>
    <p:extLst>
      <p:ext uri="{BB962C8B-B14F-4D97-AF65-F5344CB8AC3E}">
        <p14:creationId xmlns:p14="http://schemas.microsoft.com/office/powerpoint/2010/main" val="3379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52F875-C603-4B7F-842B-18F2F1FC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ACF68F-063B-44A7-9349-80D7671BB7F0}"/>
              </a:ext>
            </a:extLst>
          </p:cNvPr>
          <p:cNvSpPr/>
          <p:nvPr/>
        </p:nvSpPr>
        <p:spPr>
          <a:xfrm>
            <a:off x="7996518" y="331694"/>
            <a:ext cx="33079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계산 열</a:t>
            </a:r>
          </a:p>
        </p:txBody>
      </p:sp>
    </p:spTree>
    <p:extLst>
      <p:ext uri="{BB962C8B-B14F-4D97-AF65-F5344CB8AC3E}">
        <p14:creationId xmlns:p14="http://schemas.microsoft.com/office/powerpoint/2010/main" val="4143699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8C593F-DF43-45AF-A5B7-9815365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15D2AC-DC0E-4BB8-A776-3AB86BB17510}"/>
              </a:ext>
            </a:extLst>
          </p:cNvPr>
          <p:cNvSpPr/>
          <p:nvPr/>
        </p:nvSpPr>
        <p:spPr>
          <a:xfrm>
            <a:off x="7996518" y="331694"/>
            <a:ext cx="33079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계산 열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60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585DAA-424F-4FB4-BF4F-4EF528B90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52F027-9D3D-4EBB-9A8B-14669CD5ECE0}"/>
              </a:ext>
            </a:extLst>
          </p:cNvPr>
          <p:cNvSpPr/>
          <p:nvPr/>
        </p:nvSpPr>
        <p:spPr>
          <a:xfrm>
            <a:off x="7996518" y="331694"/>
            <a:ext cx="33079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측정값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ADBDD4-9122-41B6-9BD5-4DEA4A9A3685}"/>
              </a:ext>
            </a:extLst>
          </p:cNvPr>
          <p:cNvSpPr/>
          <p:nvPr/>
        </p:nvSpPr>
        <p:spPr>
          <a:xfrm>
            <a:off x="5396753" y="475129"/>
            <a:ext cx="546847" cy="708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34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CC3EA4-D83C-4F83-8D5D-64BE080E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F3007F-AEBA-477B-ACD9-FC4DB3865649}"/>
              </a:ext>
            </a:extLst>
          </p:cNvPr>
          <p:cNvSpPr/>
          <p:nvPr/>
        </p:nvSpPr>
        <p:spPr>
          <a:xfrm>
            <a:off x="7996518" y="331694"/>
            <a:ext cx="33079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측정값 </a:t>
            </a:r>
            <a:r>
              <a:rPr lang="en-US" altLang="ko-KR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72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A93866-1ED2-4449-96B3-0383C5CB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283B14-F32C-477A-BEEB-121836D2FC44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 관리</a:t>
            </a:r>
          </a:p>
        </p:txBody>
      </p:sp>
    </p:spTree>
    <p:extLst>
      <p:ext uri="{BB962C8B-B14F-4D97-AF65-F5344CB8AC3E}">
        <p14:creationId xmlns:p14="http://schemas.microsoft.com/office/powerpoint/2010/main" val="320102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06F60C-E9E8-452D-8F12-503CE59AC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334BBF-C994-4F56-A781-6A82A75EE0B3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 서식</a:t>
            </a:r>
          </a:p>
        </p:txBody>
      </p:sp>
    </p:spTree>
    <p:extLst>
      <p:ext uri="{BB962C8B-B14F-4D97-AF65-F5344CB8AC3E}">
        <p14:creationId xmlns:p14="http://schemas.microsoft.com/office/powerpoint/2010/main" val="423203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CB1E86-5D0E-45FE-872A-0E3ACFDB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2709F8A-B988-4000-90D1-52B3D9E859D3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 서식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8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18B8FD-4F1A-4E82-9A52-0F15D286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75" y="1148052"/>
            <a:ext cx="9097250" cy="47417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301F290-2F86-4DC0-A174-9EC651689AD3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관계 관리</a:t>
            </a:r>
            <a:r>
              <a:rPr lang="en-US" altLang="ko-KR" dirty="0"/>
              <a:t>(</a:t>
            </a:r>
            <a:r>
              <a:rPr lang="ko-KR" altLang="en-US" dirty="0" err="1"/>
              <a:t>카디널리티</a:t>
            </a:r>
            <a:r>
              <a:rPr lang="en-US" altLang="ko-KR" dirty="0"/>
              <a:t>, </a:t>
            </a:r>
            <a:r>
              <a:rPr lang="ko-KR" altLang="en-US"/>
              <a:t>크로스 필터 방향</a:t>
            </a:r>
            <a:r>
              <a:rPr lang="en-US" altLang="ko-KR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989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1806F8-801E-45E2-BC14-66934970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48552E4-6ACE-4007-8305-647ECA7111DE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시각적 개체 추가 </a:t>
            </a:r>
          </a:p>
        </p:txBody>
      </p:sp>
    </p:spTree>
    <p:extLst>
      <p:ext uri="{BB962C8B-B14F-4D97-AF65-F5344CB8AC3E}">
        <p14:creationId xmlns:p14="http://schemas.microsoft.com/office/powerpoint/2010/main" val="1122967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B5A965-3FC7-4A84-B26F-9F475B5B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6CC501-8999-4F9F-94F8-E6CF4DE85855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필드 추가 </a:t>
            </a:r>
          </a:p>
        </p:txBody>
      </p:sp>
    </p:spTree>
    <p:extLst>
      <p:ext uri="{BB962C8B-B14F-4D97-AF65-F5344CB8AC3E}">
        <p14:creationId xmlns:p14="http://schemas.microsoft.com/office/powerpoint/2010/main" val="1011454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145101-FF06-4834-9A36-B094D954E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12E-4AF6-4BA9-8AFF-F76B8A7F83DC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서식 지정</a:t>
            </a:r>
          </a:p>
        </p:txBody>
      </p:sp>
    </p:spTree>
    <p:extLst>
      <p:ext uri="{BB962C8B-B14F-4D97-AF65-F5344CB8AC3E}">
        <p14:creationId xmlns:p14="http://schemas.microsoft.com/office/powerpoint/2010/main" val="550131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F89A58-5780-473F-A417-5454129D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39ACB67-9AC3-4BD7-8A26-CCCE5E78C8C0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152021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12D46F-2FEE-425A-97B8-0559B7C7A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909DC5-EE62-4283-B3C4-5EA442791924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눈금선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308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7E1E74-C2A7-4185-8A0C-62D462C6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2B294B-5817-4D30-968A-EB4BADF42BE6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삽입</a:t>
            </a:r>
          </a:p>
        </p:txBody>
      </p:sp>
    </p:spTree>
    <p:extLst>
      <p:ext uri="{BB962C8B-B14F-4D97-AF65-F5344CB8AC3E}">
        <p14:creationId xmlns:p14="http://schemas.microsoft.com/office/powerpoint/2010/main" val="2652054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C76F5A-786E-4080-8CE3-CE79ACE7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66F2F76-077F-4A2B-BC15-F23C42BE4E72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삽입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825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95B5F9-ED12-438C-A496-D03446F3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AA4CC4-A2C5-456B-A42F-441F8D1CCB86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삽입</a:t>
            </a:r>
          </a:p>
        </p:txBody>
      </p:sp>
    </p:spTree>
    <p:extLst>
      <p:ext uri="{BB962C8B-B14F-4D97-AF65-F5344CB8AC3E}">
        <p14:creationId xmlns:p14="http://schemas.microsoft.com/office/powerpoint/2010/main" val="2799843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B2EF31-D1C9-4D16-8784-8099F41B4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A7E0DD-5C50-43A3-AD3E-41DBCFB72F29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삽입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614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821CF2-803B-453C-A837-72787647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4FE51B-EFC2-4AB4-AB78-EDF18B0D235F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원형  차트</a:t>
            </a:r>
            <a:r>
              <a:rPr lang="en-US" altLang="ko-KR" dirty="0"/>
              <a:t>, </a:t>
            </a:r>
            <a:r>
              <a:rPr lang="ko-KR" altLang="en-US" dirty="0"/>
              <a:t>도넛형 차트</a:t>
            </a:r>
          </a:p>
        </p:txBody>
      </p:sp>
    </p:spTree>
    <p:extLst>
      <p:ext uri="{BB962C8B-B14F-4D97-AF65-F5344CB8AC3E}">
        <p14:creationId xmlns:p14="http://schemas.microsoft.com/office/powerpoint/2010/main" val="393807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7CC92C-C511-4939-B9E4-DACF59A9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523681-0007-40A6-A7E5-1A9DBE64F485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선택된 열을 제외한 열 제거</a:t>
            </a:r>
          </a:p>
        </p:txBody>
      </p:sp>
    </p:spTree>
    <p:extLst>
      <p:ext uri="{BB962C8B-B14F-4D97-AF65-F5344CB8AC3E}">
        <p14:creationId xmlns:p14="http://schemas.microsoft.com/office/powerpoint/2010/main" val="3206199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A5A0E6-2585-47A8-B7B4-65BEDAAF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AFA2267-1FA1-4A9E-84B1-03507C379DA4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누적 가로 막대형 차트</a:t>
            </a:r>
          </a:p>
        </p:txBody>
      </p:sp>
    </p:spTree>
    <p:extLst>
      <p:ext uri="{BB962C8B-B14F-4D97-AF65-F5344CB8AC3E}">
        <p14:creationId xmlns:p14="http://schemas.microsoft.com/office/powerpoint/2010/main" val="3145780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D8BC78-CF8E-4550-A674-49F34850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9BDCC3-6A8A-4832-8E47-B5DE209E6799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꺾은선형 차트</a:t>
            </a:r>
          </a:p>
        </p:txBody>
      </p:sp>
    </p:spTree>
    <p:extLst>
      <p:ext uri="{BB962C8B-B14F-4D97-AF65-F5344CB8AC3E}">
        <p14:creationId xmlns:p14="http://schemas.microsoft.com/office/powerpoint/2010/main" val="2286716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B75415-86AA-4AE8-8B65-9A8418F5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402C17-FC1C-412B-BE83-536C5C99F0DA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슬라이서</a:t>
            </a:r>
            <a:r>
              <a:rPr lang="en-US" altLang="ko-KR" dirty="0"/>
              <a:t>(Ctrl </a:t>
            </a:r>
            <a:r>
              <a:rPr lang="ko-KR" altLang="en-US" dirty="0"/>
              <a:t>다중선택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7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593034-1C3B-4673-BA02-21361921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A21833-9970-4CC8-8E0E-08873CCC53C4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여러 행 카드</a:t>
            </a:r>
          </a:p>
        </p:txBody>
      </p:sp>
    </p:spTree>
    <p:extLst>
      <p:ext uri="{BB962C8B-B14F-4D97-AF65-F5344CB8AC3E}">
        <p14:creationId xmlns:p14="http://schemas.microsoft.com/office/powerpoint/2010/main" val="2236243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532970-6131-4C57-95FD-1B307DCE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6999A6-ECAF-4BEE-AD82-04D392A5E75A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  <a:r>
              <a:rPr lang="en-US" altLang="ko-KR" dirty="0"/>
              <a:t>, </a:t>
            </a:r>
            <a:r>
              <a:rPr lang="en-US" altLang="ko-KR" dirty="0" err="1"/>
              <a:t>Treemap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709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B99473-A1C8-47CA-81F2-ED0B1B16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B4C6FE-23A4-4FD3-A47C-5D18E51FB3A9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리본</a:t>
            </a:r>
            <a:r>
              <a:rPr lang="en-US" altLang="ko-KR" dirty="0"/>
              <a:t>, </a:t>
            </a:r>
            <a:r>
              <a:rPr lang="ko-KR" altLang="en-US" dirty="0"/>
              <a:t>분산형 차트</a:t>
            </a:r>
          </a:p>
        </p:txBody>
      </p:sp>
    </p:spTree>
    <p:extLst>
      <p:ext uri="{BB962C8B-B14F-4D97-AF65-F5344CB8AC3E}">
        <p14:creationId xmlns:p14="http://schemas.microsoft.com/office/powerpoint/2010/main" val="851578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FDD08F-12BB-4E74-9F3A-9EF52EA6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380D026-E465-4BD0-A911-DC37FF610DA7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710006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14FDC8-8AFF-465F-A974-48F1041B4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997ECB-6880-4953-93EB-B4A2B385B390}"/>
              </a:ext>
            </a:extLst>
          </p:cNvPr>
          <p:cNvSpPr/>
          <p:nvPr/>
        </p:nvSpPr>
        <p:spPr>
          <a:xfrm>
            <a:off x="8274424" y="331694"/>
            <a:ext cx="3030070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행렬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591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701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6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165FA9-4857-4B42-99EC-B8049B6A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CB2F8B-536A-4826-B1E4-920241D0B145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선택된 열 제거</a:t>
            </a:r>
          </a:p>
        </p:txBody>
      </p:sp>
    </p:spTree>
    <p:extLst>
      <p:ext uri="{BB962C8B-B14F-4D97-AF65-F5344CB8AC3E}">
        <p14:creationId xmlns:p14="http://schemas.microsoft.com/office/powerpoint/2010/main" val="2732630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499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8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897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293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662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524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01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319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1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10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1FFC27-98E8-452A-8E45-599ACCD9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CEC4F0-1DC6-4FA2-ACEB-5F32FC52EAAE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선택된 요소만 표시</a:t>
            </a:r>
          </a:p>
        </p:txBody>
      </p:sp>
    </p:spTree>
    <p:extLst>
      <p:ext uri="{BB962C8B-B14F-4D97-AF65-F5344CB8AC3E}">
        <p14:creationId xmlns:p14="http://schemas.microsoft.com/office/powerpoint/2010/main" val="39463876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746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432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036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016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060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673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3198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616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493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73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4CF37D-635B-4C6D-8750-80DC7042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6184B-1145-4FE1-BC95-40AD9EE12A5B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형식 결정 </a:t>
            </a:r>
            <a:r>
              <a:rPr lang="en-US" altLang="ko-KR" dirty="0"/>
              <a:t>(10</a:t>
            </a:r>
            <a:r>
              <a:rPr lang="ko-KR" altLang="en-US" dirty="0"/>
              <a:t>진수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093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238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0684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56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4A8D97-3C91-41AF-94F8-94A4C12E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9A66E4-CB6C-4B76-B5DA-B72D8FBD15B0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이름 변경</a:t>
            </a:r>
          </a:p>
        </p:txBody>
      </p:sp>
    </p:spTree>
    <p:extLst>
      <p:ext uri="{BB962C8B-B14F-4D97-AF65-F5344CB8AC3E}">
        <p14:creationId xmlns:p14="http://schemas.microsoft.com/office/powerpoint/2010/main" val="406244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5E290F-AB67-4A79-B613-69213D89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D383014-9A0E-46E3-927A-D0A407F51956}"/>
              </a:ext>
            </a:extLst>
          </p:cNvPr>
          <p:cNvSpPr/>
          <p:nvPr/>
        </p:nvSpPr>
        <p:spPr>
          <a:xfrm>
            <a:off x="986118" y="331694"/>
            <a:ext cx="10318376" cy="6633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값 바꾸기 </a:t>
            </a:r>
            <a:r>
              <a:rPr lang="en-US" altLang="ko-KR" dirty="0"/>
              <a:t>(F -&gt; </a:t>
            </a:r>
            <a:r>
              <a:rPr lang="ko-KR" altLang="en-US" dirty="0"/>
              <a:t>여자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517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214</Words>
  <Application>Microsoft Office PowerPoint</Application>
  <PresentationFormat>와이드스크린</PresentationFormat>
  <Paragraphs>59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nnjiyoun@office.deu.ac.kr</dc:creator>
  <cp:lastModifiedBy>nnjiyoun@office.deu.ac.kr</cp:lastModifiedBy>
  <cp:revision>55</cp:revision>
  <dcterms:created xsi:type="dcterms:W3CDTF">2020-09-21T08:28:16Z</dcterms:created>
  <dcterms:modified xsi:type="dcterms:W3CDTF">2020-09-24T09:50:58Z</dcterms:modified>
</cp:coreProperties>
</file>